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0" r:id="rId4"/>
    <p:sldId id="260" r:id="rId5"/>
    <p:sldId id="261" r:id="rId6"/>
    <p:sldId id="276" r:id="rId7"/>
    <p:sldId id="257" r:id="rId8"/>
    <p:sldId id="270" r:id="rId9"/>
    <p:sldId id="266" r:id="rId10"/>
    <p:sldId id="269" r:id="rId11"/>
    <p:sldId id="279" r:id="rId12"/>
    <p:sldId id="273" r:id="rId13"/>
    <p:sldId id="259" r:id="rId14"/>
    <p:sldId id="275" r:id="rId15"/>
    <p:sldId id="264" r:id="rId16"/>
    <p:sldId id="268" r:id="rId17"/>
    <p:sldId id="263" r:id="rId18"/>
    <p:sldId id="274" r:id="rId19"/>
    <p:sldId id="262" r:id="rId20"/>
    <p:sldId id="26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570B-187A-4A55-8130-F7BF87991924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C3A-2AB4-4393-8DD5-1897F160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570B-187A-4A55-8130-F7BF87991924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C3A-2AB4-4393-8DD5-1897F160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570B-187A-4A55-8130-F7BF87991924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C3A-2AB4-4393-8DD5-1897F160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570B-187A-4A55-8130-F7BF87991924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C3A-2AB4-4393-8DD5-1897F160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570B-187A-4A55-8130-F7BF87991924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C3A-2AB4-4393-8DD5-1897F160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570B-187A-4A55-8130-F7BF87991924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C3A-2AB4-4393-8DD5-1897F160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570B-187A-4A55-8130-F7BF87991924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C3A-2AB4-4393-8DD5-1897F160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570B-187A-4A55-8130-F7BF87991924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C3A-2AB4-4393-8DD5-1897F160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570B-187A-4A55-8130-F7BF87991924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C3A-2AB4-4393-8DD5-1897F160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570B-187A-4A55-8130-F7BF87991924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C3A-2AB4-4393-8DD5-1897F160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570B-187A-4A55-8130-F7BF87991924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C3A-2AB4-4393-8DD5-1897F160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6570B-187A-4A55-8130-F7BF87991924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8C3A-2AB4-4393-8DD5-1897F160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1.697539509@web32806.mail.mud.yahoo.com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im.McGee@Nebrask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Nebraska Intelligent Transportation Systems and Operations</a:t>
            </a:r>
            <a:endParaRPr lang="en-US" dirty="0"/>
          </a:p>
        </p:txBody>
      </p:sp>
      <p:pic>
        <p:nvPicPr>
          <p:cNvPr id="4" name="Picture 5" descr="MPj038536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981200" cy="219733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5" descr="NDOR logo 0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419600"/>
            <a:ext cx="2743200" cy="15392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Safe, Quick Clearance</a:t>
            </a:r>
            <a:endParaRPr lang="en-US" dirty="0"/>
          </a:p>
        </p:txBody>
      </p:sp>
      <p:pic>
        <p:nvPicPr>
          <p:cNvPr id="15" name="Content Placeholder 14" descr="SQCMvOvrFndrBndr 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8" name="Content Placeholder 6" descr="Dahlman OP May 7 2110 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hlman OP May 7 2110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746760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Information</a:t>
            </a:r>
            <a:endParaRPr lang="en-US" dirty="0"/>
          </a:p>
        </p:txBody>
      </p:sp>
      <p:pic>
        <p:nvPicPr>
          <p:cNvPr id="5" name="Content Placeholder 4" descr="kiosk1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281"/>
            <a:ext cx="4038600" cy="2937801"/>
          </a:xfrm>
        </p:spPr>
      </p:pic>
      <p:pic>
        <p:nvPicPr>
          <p:cNvPr id="6" name="Picture 4" descr="kiosk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94281"/>
            <a:ext cx="4038600" cy="293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Information Portal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59" y="1600200"/>
            <a:ext cx="62292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DOCs</a:t>
            </a:r>
            <a:endParaRPr lang="en-US" dirty="0"/>
          </a:p>
        </p:txBody>
      </p:sp>
      <p:pic>
        <p:nvPicPr>
          <p:cNvPr id="6" name="Content Placeholder 5" descr="D7 Op Pi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5" name="Content Placeholder 4" descr="Gering DO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Operations</a:t>
            </a:r>
            <a:endParaRPr lang="en-US" dirty="0"/>
          </a:p>
        </p:txBody>
      </p:sp>
      <p:pic>
        <p:nvPicPr>
          <p:cNvPr id="5" name="Picture 7" descr="ops cter 6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Omaha-Lin-Soo 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Field Devices</a:t>
            </a:r>
            <a:endParaRPr lang="en-US" dirty="0"/>
          </a:p>
        </p:txBody>
      </p:sp>
      <p:pic>
        <p:nvPicPr>
          <p:cNvPr id="7" name="Content Placeholder 6" descr="ATMS St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4039985" cy="3029989"/>
          </a:xfrm>
        </p:spPr>
      </p:pic>
      <p:pic>
        <p:nvPicPr>
          <p:cNvPr id="8" name="Content Placeholder 7" descr="ATMS Zoom 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02225" y="2286000"/>
            <a:ext cx="4041775" cy="3030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Vehicle Operations</a:t>
            </a:r>
            <a:endParaRPr lang="en-US" dirty="0"/>
          </a:p>
        </p:txBody>
      </p:sp>
      <p:pic>
        <p:nvPicPr>
          <p:cNvPr id="7" name="Picture 4" descr="Harrisonetal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latte RiverGI 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Cameras, Sensors and Automated Ramp Gates</a:t>
            </a:r>
            <a:endParaRPr lang="en-US" dirty="0"/>
          </a:p>
        </p:txBody>
      </p:sp>
      <p:pic>
        <p:nvPicPr>
          <p:cNvPr id="6" name="Content Placeholder 5" descr="IMG_13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0" name="Content Placeholder 9" descr="IMG_119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I-80 at Missouri River</a:t>
            </a:r>
            <a:endParaRPr lang="en-US" dirty="0"/>
          </a:p>
        </p:txBody>
      </p:sp>
      <p:pic>
        <p:nvPicPr>
          <p:cNvPr id="4" name="Content Placeholder 3" descr="River to 24 80 EBWB 0310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100,000+ Assists in 11 Years</a:t>
            </a:r>
            <a:endParaRPr lang="en-US" dirty="0"/>
          </a:p>
        </p:txBody>
      </p:sp>
      <p:pic>
        <p:nvPicPr>
          <p:cNvPr id="9" name="Content Placeholder 8" descr="IMG_12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5" name="Picture 2" descr="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2514600"/>
            <a:ext cx="3695474" cy="261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Tech Travel Information</a:t>
            </a:r>
            <a:endParaRPr lang="en-US" dirty="0"/>
          </a:p>
        </p:txBody>
      </p:sp>
      <p:pic>
        <p:nvPicPr>
          <p:cNvPr id="5" name="Picture_x0020_0" descr="ATT05806.jpg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Picture 4" descr="Ranch_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25956"/>
            <a:ext cx="4038600" cy="267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Interstate-80 Winter Operations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Jim McGee MPA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Jim.McGee@Nebraska.gov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402-610-0074</a:t>
            </a:r>
          </a:p>
          <a:p>
            <a:pPr>
              <a:buNone/>
            </a:pPr>
            <a:r>
              <a:rPr lang="en-US" dirty="0" smtClean="0"/>
              <a:t>October 26-27, 2010</a:t>
            </a:r>
          </a:p>
          <a:p>
            <a:pPr>
              <a:buNone/>
            </a:pPr>
            <a:r>
              <a:rPr lang="en-US" dirty="0" smtClean="0"/>
              <a:t>Reno, Nevada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Nebraska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77,000  square miles</a:t>
            </a:r>
          </a:p>
          <a:p>
            <a:r>
              <a:rPr lang="en-US" dirty="0" smtClean="0"/>
              <a:t>10,000 mile state highway system</a:t>
            </a:r>
          </a:p>
          <a:p>
            <a:r>
              <a:rPr lang="en-US" dirty="0" smtClean="0"/>
              <a:t>450 mile Interstate-80 Corridor </a:t>
            </a:r>
          </a:p>
          <a:p>
            <a:r>
              <a:rPr lang="en-US" dirty="0" smtClean="0"/>
              <a:t>1.8 Million population</a:t>
            </a:r>
          </a:p>
          <a:p>
            <a:r>
              <a:rPr lang="en-US" dirty="0" smtClean="0"/>
              <a:t>Cities: Omaha (500K); Lincoln (250K); Bellevue (50K); Grand Island (50K)</a:t>
            </a:r>
          </a:p>
          <a:p>
            <a:r>
              <a:rPr lang="en-US" dirty="0" smtClean="0"/>
              <a:t>93 counties</a:t>
            </a:r>
          </a:p>
          <a:p>
            <a:r>
              <a:rPr lang="en-US" dirty="0" smtClean="0"/>
              <a:t>20 counties with 20K population </a:t>
            </a:r>
          </a:p>
          <a:p>
            <a:r>
              <a:rPr lang="en-US" dirty="0" smtClean="0"/>
              <a:t>Freight Corridor</a:t>
            </a:r>
          </a:p>
          <a:p>
            <a:r>
              <a:rPr lang="en-US" b="1" dirty="0" smtClean="0"/>
              <a:t>World’s</a:t>
            </a:r>
            <a:r>
              <a:rPr lang="en-US" dirty="0" smtClean="0"/>
              <a:t> Busiest Railway Corridor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Statewide 511</a:t>
            </a:r>
          </a:p>
          <a:p>
            <a:r>
              <a:rPr lang="en-US" dirty="0" smtClean="0"/>
              <a:t>50 DMS (I-80) </a:t>
            </a:r>
          </a:p>
          <a:p>
            <a:r>
              <a:rPr lang="en-US" dirty="0" smtClean="0"/>
              <a:t>60 RWIS</a:t>
            </a:r>
          </a:p>
          <a:p>
            <a:r>
              <a:rPr lang="en-US" dirty="0" smtClean="0"/>
              <a:t>Freeway Sensors (Omaha) </a:t>
            </a:r>
          </a:p>
          <a:p>
            <a:r>
              <a:rPr lang="en-US" dirty="0" smtClean="0"/>
              <a:t>Volunteer Freeway Service Patrol</a:t>
            </a:r>
          </a:p>
          <a:p>
            <a:r>
              <a:rPr lang="en-US" dirty="0" smtClean="0"/>
              <a:t>Automated Ramp Gates</a:t>
            </a:r>
          </a:p>
          <a:p>
            <a:r>
              <a:rPr lang="en-US" dirty="0" smtClean="0"/>
              <a:t>MDSS</a:t>
            </a:r>
          </a:p>
          <a:p>
            <a:r>
              <a:rPr lang="en-US" dirty="0" smtClean="0"/>
              <a:t>CCTV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Expanding Role of Highway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Incident Management</a:t>
            </a:r>
          </a:p>
          <a:p>
            <a:r>
              <a:rPr lang="en-US" dirty="0" smtClean="0"/>
              <a:t>Work Zones</a:t>
            </a:r>
          </a:p>
          <a:p>
            <a:r>
              <a:rPr lang="en-US" dirty="0" smtClean="0"/>
              <a:t>Weather Management Systems</a:t>
            </a:r>
          </a:p>
          <a:p>
            <a:r>
              <a:rPr lang="en-US" dirty="0" smtClean="0"/>
              <a:t>Traffic Management and Operations</a:t>
            </a:r>
          </a:p>
          <a:p>
            <a:r>
              <a:rPr lang="en-US" dirty="0" smtClean="0"/>
              <a:t>Planned Event Management</a:t>
            </a:r>
          </a:p>
          <a:p>
            <a:r>
              <a:rPr lang="en-US" dirty="0" smtClean="0"/>
              <a:t>Homeland Security</a:t>
            </a:r>
          </a:p>
          <a:p>
            <a:r>
              <a:rPr lang="en-US" dirty="0" smtClean="0"/>
              <a:t>Alerts</a:t>
            </a:r>
          </a:p>
          <a:p>
            <a:r>
              <a:rPr lang="en-US" dirty="0" smtClean="0"/>
              <a:t>Multi-State Operations</a:t>
            </a:r>
          </a:p>
          <a:p>
            <a:r>
              <a:rPr lang="en-US" dirty="0" smtClean="0"/>
              <a:t>Travel Information</a:t>
            </a:r>
          </a:p>
          <a:p>
            <a:r>
              <a:rPr lang="en-US" dirty="0" smtClean="0"/>
              <a:t>Commercial Vehicles and Freight</a:t>
            </a:r>
          </a:p>
          <a:p>
            <a:endParaRPr lang="en-US" dirty="0"/>
          </a:p>
        </p:txBody>
      </p:sp>
      <p:pic>
        <p:nvPicPr>
          <p:cNvPr id="6" name="Picture 5" descr="511logoblu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343400"/>
            <a:ext cx="2554224" cy="1694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Improved Statewide and Multi-State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Optimize the performance of the transportation system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Includes system traffic detection –sensors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Surveillance  -cameras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Coordinated arterial and freeway operations –alternate routing, signal phasing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Automated work zones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Road weather management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Electronic clearance 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Weigh-in-Motion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Traveler information systems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Incident Management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Homeland Security  -All Hazards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Corridor Management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Multi-State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Weather Information Systems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More than 70 RWIS statewide</a:t>
            </a:r>
          </a:p>
          <a:p>
            <a:r>
              <a:rPr lang="en-US" dirty="0" smtClean="0"/>
              <a:t>Nearly 50% of traffic delay is weather-related</a:t>
            </a:r>
          </a:p>
          <a:p>
            <a:r>
              <a:rPr lang="en-US" dirty="0" smtClean="0"/>
              <a:t>Nebraska’s 511 system was the first nationwide to deliver 30-mile surface weather reports</a:t>
            </a:r>
            <a:endParaRPr lang="en-US" dirty="0"/>
          </a:p>
        </p:txBody>
      </p:sp>
      <p:pic>
        <p:nvPicPr>
          <p:cNvPr id="5" name="Content Placeholder 4" descr="Omaha-Lin-Soo 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7952"/>
            <a:ext cx="4038600" cy="3030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Message Signs (DMS)</a:t>
            </a:r>
            <a:endParaRPr lang="en-US" dirty="0"/>
          </a:p>
        </p:txBody>
      </p:sp>
      <p:pic>
        <p:nvPicPr>
          <p:cNvPr id="4" name="Picture 4" descr="amberale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76400"/>
            <a:ext cx="3844993" cy="4525963"/>
          </a:xfrm>
          <a:noFill/>
        </p:spPr>
      </p:pic>
      <p:pic>
        <p:nvPicPr>
          <p:cNvPr id="5" name="Picture 4" descr="Information Saves Live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76400"/>
            <a:ext cx="4000913" cy="1847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NDOR District 2 Operations Center</a:t>
            </a:r>
            <a:endParaRPr lang="en-US" dirty="0"/>
          </a:p>
        </p:txBody>
      </p:sp>
      <p:pic>
        <p:nvPicPr>
          <p:cNvPr id="6" name="Content Placeholder 5" descr="SWIFT 0309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2 Operations Center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for DOC identified in 1995</a:t>
            </a:r>
          </a:p>
          <a:p>
            <a:r>
              <a:rPr lang="en-US" dirty="0" smtClean="0"/>
              <a:t>7 Rural DOCs</a:t>
            </a:r>
          </a:p>
          <a:p>
            <a:r>
              <a:rPr lang="en-US" dirty="0" smtClean="0"/>
              <a:t>$1.8 million core and shell</a:t>
            </a:r>
          </a:p>
          <a:p>
            <a:r>
              <a:rPr lang="en-US" dirty="0" smtClean="0"/>
              <a:t>$1.2 Million ITS finish</a:t>
            </a:r>
          </a:p>
          <a:p>
            <a:r>
              <a:rPr lang="en-US" dirty="0" smtClean="0"/>
              <a:t>Omaha DOC has 8,000 square feet</a:t>
            </a:r>
          </a:p>
          <a:p>
            <a:r>
              <a:rPr lang="en-US" dirty="0" smtClean="0"/>
              <a:t>Co-location with NSP Troop A Dispatch</a:t>
            </a:r>
            <a:endParaRPr lang="en-US" dirty="0"/>
          </a:p>
        </p:txBody>
      </p:sp>
      <p:pic>
        <p:nvPicPr>
          <p:cNvPr id="5" name="Content Placeholder 5" descr="OCB-Lin  Devices and Op Cntrs 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297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Nebraska Intelligent Transportation Systems and Operations</vt:lpstr>
      <vt:lpstr>100,000+ Assists in 11 Years</vt:lpstr>
      <vt:lpstr>Nebraska</vt:lpstr>
      <vt:lpstr>Expanding Role of Highway Agencies</vt:lpstr>
      <vt:lpstr>Improved Statewide and Multi-State Operations</vt:lpstr>
      <vt:lpstr>Road Weather Information Systems </vt:lpstr>
      <vt:lpstr>Dynamic Message Signs (DMS)</vt:lpstr>
      <vt:lpstr>NDOR District 2 Operations Center</vt:lpstr>
      <vt:lpstr>District 2 Operations Center</vt:lpstr>
      <vt:lpstr>Safe, Quick Clearance</vt:lpstr>
      <vt:lpstr>Slide 11</vt:lpstr>
      <vt:lpstr>Travel Information</vt:lpstr>
      <vt:lpstr>Traveler Information Portal</vt:lpstr>
      <vt:lpstr>Rural DOCs</vt:lpstr>
      <vt:lpstr>Rural Operations</vt:lpstr>
      <vt:lpstr>Distributed Field Devices</vt:lpstr>
      <vt:lpstr>Commercial Vehicle Operations</vt:lpstr>
      <vt:lpstr>Cameras, Sensors and Automated Ramp Gates</vt:lpstr>
      <vt:lpstr>I-80 at Missouri River</vt:lpstr>
      <vt:lpstr>Low Tech Travel Information</vt:lpstr>
      <vt:lpstr>Interstate-80 Winter Operations Coalition</vt:lpstr>
    </vt:vector>
  </TitlesOfParts>
  <Company>Nebraska Dept. of Roads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Nebraska Intelligent Transportation Systems</dc:title>
  <dc:creator>dor40013</dc:creator>
  <cp:lastModifiedBy>dor40013</cp:lastModifiedBy>
  <cp:revision>21</cp:revision>
  <dcterms:created xsi:type="dcterms:W3CDTF">2010-06-16T12:50:33Z</dcterms:created>
  <dcterms:modified xsi:type="dcterms:W3CDTF">2010-10-19T15:35:41Z</dcterms:modified>
</cp:coreProperties>
</file>